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2" r:id="rId2"/>
    <p:sldId id="376" r:id="rId3"/>
    <p:sldId id="431" r:id="rId4"/>
    <p:sldId id="397" r:id="rId5"/>
    <p:sldId id="421" r:id="rId6"/>
    <p:sldId id="422" r:id="rId7"/>
    <p:sldId id="453" r:id="rId8"/>
    <p:sldId id="454" r:id="rId9"/>
    <p:sldId id="436" r:id="rId10"/>
    <p:sldId id="437" r:id="rId11"/>
    <p:sldId id="703" r:id="rId12"/>
    <p:sldId id="396" r:id="rId13"/>
    <p:sldId id="423" r:id="rId14"/>
    <p:sldId id="452" r:id="rId15"/>
    <p:sldId id="433" r:id="rId16"/>
    <p:sldId id="434" r:id="rId17"/>
    <p:sldId id="435" r:id="rId18"/>
    <p:sldId id="704" r:id="rId19"/>
    <p:sldId id="439" r:id="rId20"/>
    <p:sldId id="440" r:id="rId21"/>
    <p:sldId id="441" r:id="rId22"/>
    <p:sldId id="443" r:id="rId23"/>
    <p:sldId id="705" r:id="rId24"/>
    <p:sldId id="444" r:id="rId25"/>
    <p:sldId id="445" r:id="rId26"/>
    <p:sldId id="442" r:id="rId27"/>
    <p:sldId id="706" r:id="rId2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E" initials="A" lastIdx="1" clrIdx="0">
    <p:extLst>
      <p:ext uri="{19B8F6BF-5375-455C-9EA6-DF929625EA0E}">
        <p15:presenceInfo xmlns:p15="http://schemas.microsoft.com/office/powerpoint/2012/main" userId="734048d45b8f99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4DA7C-72AD-45E3-98F8-159D3024B597}" v="182" dt="2022-10-05T20:45:21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B BARRETO" userId="734048d45b8f99b5" providerId="LiveId" clId="{BEB4DA7C-72AD-45E3-98F8-159D3024B597}"/>
    <pc:docChg chg="undo custSel addSld delSld modSld sldOrd">
      <pc:chgData name="ALEXANDRE B BARRETO" userId="734048d45b8f99b5" providerId="LiveId" clId="{BEB4DA7C-72AD-45E3-98F8-159D3024B597}" dt="2022-10-05T20:45:21.627" v="184" actId="1076"/>
      <pc:docMkLst>
        <pc:docMk/>
      </pc:docMkLst>
      <pc:sldChg chg="del">
        <pc:chgData name="ALEXANDRE B BARRETO" userId="734048d45b8f99b5" providerId="LiveId" clId="{BEB4DA7C-72AD-45E3-98F8-159D3024B597}" dt="2022-10-05T20:31:40.399" v="35" actId="47"/>
        <pc:sldMkLst>
          <pc:docMk/>
          <pc:sldMk cId="3931067764" sldId="276"/>
        </pc:sldMkLst>
      </pc:sldChg>
      <pc:sldChg chg="modSp mod">
        <pc:chgData name="ALEXANDRE B BARRETO" userId="734048d45b8f99b5" providerId="LiveId" clId="{BEB4DA7C-72AD-45E3-98F8-159D3024B597}" dt="2022-10-05T20:31:36.047" v="30" actId="20577"/>
        <pc:sldMkLst>
          <pc:docMk/>
          <pc:sldMk cId="3817972233" sldId="376"/>
        </pc:sldMkLst>
        <pc:spChg chg="mod">
          <ac:chgData name="ALEXANDRE B BARRETO" userId="734048d45b8f99b5" providerId="LiveId" clId="{BEB4DA7C-72AD-45E3-98F8-159D3024B597}" dt="2022-10-05T20:31:36.047" v="30" actId="20577"/>
          <ac:spMkLst>
            <pc:docMk/>
            <pc:sldMk cId="3817972233" sldId="376"/>
            <ac:spMk id="3" creationId="{81C4080B-972B-4940-9CBD-673D4C00895C}"/>
          </ac:spMkLst>
        </pc:spChg>
      </pc:sldChg>
      <pc:sldChg chg="del">
        <pc:chgData name="ALEXANDRE B BARRETO" userId="734048d45b8f99b5" providerId="LiveId" clId="{BEB4DA7C-72AD-45E3-98F8-159D3024B597}" dt="2022-10-05T20:43:50.301" v="171" actId="47"/>
        <pc:sldMkLst>
          <pc:docMk/>
          <pc:sldMk cId="920992260" sldId="395"/>
        </pc:sldMkLst>
      </pc:sldChg>
      <pc:sldChg chg="modSp">
        <pc:chgData name="ALEXANDRE B BARRETO" userId="734048d45b8f99b5" providerId="LiveId" clId="{BEB4DA7C-72AD-45E3-98F8-159D3024B597}" dt="2022-10-05T20:32:20.215" v="42" actId="1036"/>
        <pc:sldMkLst>
          <pc:docMk/>
          <pc:sldMk cId="712316852" sldId="396"/>
        </pc:sldMkLst>
        <pc:picChg chg="mod">
          <ac:chgData name="ALEXANDRE B BARRETO" userId="734048d45b8f99b5" providerId="LiveId" clId="{BEB4DA7C-72AD-45E3-98F8-159D3024B597}" dt="2022-10-05T20:32:20.215" v="42" actId="1036"/>
          <ac:picMkLst>
            <pc:docMk/>
            <pc:sldMk cId="712316852" sldId="396"/>
            <ac:picMk id="2050" creationId="{F57BFB69-EEA2-430D-A50D-A76F5ABC7169}"/>
          </ac:picMkLst>
        </pc:picChg>
      </pc:sldChg>
      <pc:sldChg chg="delSp mod">
        <pc:chgData name="ALEXANDRE B BARRETO" userId="734048d45b8f99b5" providerId="LiveId" clId="{BEB4DA7C-72AD-45E3-98F8-159D3024B597}" dt="2022-10-05T20:31:48.308" v="40" actId="478"/>
        <pc:sldMkLst>
          <pc:docMk/>
          <pc:sldMk cId="923381381" sldId="397"/>
        </pc:sldMkLst>
        <pc:inkChg chg="del">
          <ac:chgData name="ALEXANDRE B BARRETO" userId="734048d45b8f99b5" providerId="LiveId" clId="{BEB4DA7C-72AD-45E3-98F8-159D3024B597}" dt="2022-10-05T20:31:48.308" v="40" actId="478"/>
          <ac:inkMkLst>
            <pc:docMk/>
            <pc:sldMk cId="923381381" sldId="397"/>
            <ac:inkMk id="4" creationId="{3FADADB0-FF5F-47DD-AEED-895E3F2B2AA4}"/>
          </ac:inkMkLst>
        </pc:inkChg>
      </pc:sldChg>
      <pc:sldChg chg="del">
        <pc:chgData name="ALEXANDRE B BARRETO" userId="734048d45b8f99b5" providerId="LiveId" clId="{BEB4DA7C-72AD-45E3-98F8-159D3024B597}" dt="2022-10-05T20:31:38.424" v="31" actId="47"/>
        <pc:sldMkLst>
          <pc:docMk/>
          <pc:sldMk cId="2692677006" sldId="399"/>
        </pc:sldMkLst>
      </pc:sldChg>
      <pc:sldChg chg="delSp mod">
        <pc:chgData name="ALEXANDRE B BARRETO" userId="734048d45b8f99b5" providerId="LiveId" clId="{BEB4DA7C-72AD-45E3-98F8-159D3024B597}" dt="2022-10-05T20:32:03.962" v="41" actId="478"/>
        <pc:sldMkLst>
          <pc:docMk/>
          <pc:sldMk cId="3170361105" sldId="421"/>
        </pc:sldMkLst>
        <pc:inkChg chg="del">
          <ac:chgData name="ALEXANDRE B BARRETO" userId="734048d45b8f99b5" providerId="LiveId" clId="{BEB4DA7C-72AD-45E3-98F8-159D3024B597}" dt="2022-10-05T20:32:03.962" v="41" actId="478"/>
          <ac:inkMkLst>
            <pc:docMk/>
            <pc:sldMk cId="3170361105" sldId="421"/>
            <ac:inkMk id="4" creationId="{54D05936-93CF-4033-A58E-9FF819F5C542}"/>
          </ac:inkMkLst>
        </pc:inkChg>
      </pc:sldChg>
      <pc:sldChg chg="addSp modSp mod">
        <pc:chgData name="ALEXANDRE B BARRETO" userId="734048d45b8f99b5" providerId="LiveId" clId="{BEB4DA7C-72AD-45E3-98F8-159D3024B597}" dt="2022-10-05T20:45:21.627" v="184" actId="1076"/>
        <pc:sldMkLst>
          <pc:docMk/>
          <pc:sldMk cId="2750017676" sldId="422"/>
        </pc:sldMkLst>
        <pc:spChg chg="add mod">
          <ac:chgData name="ALEXANDRE B BARRETO" userId="734048d45b8f99b5" providerId="LiveId" clId="{BEB4DA7C-72AD-45E3-98F8-159D3024B597}" dt="2022-10-05T20:45:21.627" v="184" actId="1076"/>
          <ac:spMkLst>
            <pc:docMk/>
            <pc:sldMk cId="2750017676" sldId="422"/>
            <ac:spMk id="3" creationId="{1C9AF8F1-F0C9-012A-5614-62E94D8643B3}"/>
          </ac:spMkLst>
        </pc:spChg>
        <pc:picChg chg="mod">
          <ac:chgData name="ALEXANDRE B BARRETO" userId="734048d45b8f99b5" providerId="LiveId" clId="{BEB4DA7C-72AD-45E3-98F8-159D3024B597}" dt="2022-10-05T20:45:18.487" v="183" actId="14100"/>
          <ac:picMkLst>
            <pc:docMk/>
            <pc:sldMk cId="2750017676" sldId="422"/>
            <ac:picMk id="5" creationId="{928C6A8A-B7B9-4CE6-90FB-1DE50FE17F9C}"/>
          </ac:picMkLst>
        </pc:picChg>
      </pc:sldChg>
      <pc:sldChg chg="del">
        <pc:chgData name="ALEXANDRE B BARRETO" userId="734048d45b8f99b5" providerId="LiveId" clId="{BEB4DA7C-72AD-45E3-98F8-159D3024B597}" dt="2022-10-05T20:31:38.880" v="32" actId="47"/>
        <pc:sldMkLst>
          <pc:docMk/>
          <pc:sldMk cId="2864990341" sldId="425"/>
        </pc:sldMkLst>
      </pc:sldChg>
      <pc:sldChg chg="del">
        <pc:chgData name="ALEXANDRE B BARRETO" userId="734048d45b8f99b5" providerId="LiveId" clId="{BEB4DA7C-72AD-45E3-98F8-159D3024B597}" dt="2022-10-05T20:31:39.477" v="33" actId="47"/>
        <pc:sldMkLst>
          <pc:docMk/>
          <pc:sldMk cId="1237825782" sldId="426"/>
        </pc:sldMkLst>
      </pc:sldChg>
      <pc:sldChg chg="del">
        <pc:chgData name="ALEXANDRE B BARRETO" userId="734048d45b8f99b5" providerId="LiveId" clId="{BEB4DA7C-72AD-45E3-98F8-159D3024B597}" dt="2022-10-05T20:31:40.739" v="36" actId="47"/>
        <pc:sldMkLst>
          <pc:docMk/>
          <pc:sldMk cId="1027026057" sldId="427"/>
        </pc:sldMkLst>
      </pc:sldChg>
      <pc:sldChg chg="del">
        <pc:chgData name="ALEXANDRE B BARRETO" userId="734048d45b8f99b5" providerId="LiveId" clId="{BEB4DA7C-72AD-45E3-98F8-159D3024B597}" dt="2022-10-05T20:31:41.096" v="37" actId="47"/>
        <pc:sldMkLst>
          <pc:docMk/>
          <pc:sldMk cId="526788289" sldId="428"/>
        </pc:sldMkLst>
      </pc:sldChg>
      <pc:sldChg chg="del">
        <pc:chgData name="ALEXANDRE B BARRETO" userId="734048d45b8f99b5" providerId="LiveId" clId="{BEB4DA7C-72AD-45E3-98F8-159D3024B597}" dt="2022-10-05T20:31:41.488" v="38" actId="47"/>
        <pc:sldMkLst>
          <pc:docMk/>
          <pc:sldMk cId="262731899" sldId="429"/>
        </pc:sldMkLst>
      </pc:sldChg>
      <pc:sldChg chg="del">
        <pc:chgData name="ALEXANDRE B BARRETO" userId="734048d45b8f99b5" providerId="LiveId" clId="{BEB4DA7C-72AD-45E3-98F8-159D3024B597}" dt="2022-10-05T20:31:41.853" v="39" actId="47"/>
        <pc:sldMkLst>
          <pc:docMk/>
          <pc:sldMk cId="1822461260" sldId="430"/>
        </pc:sldMkLst>
      </pc:sldChg>
      <pc:sldChg chg="del">
        <pc:chgData name="ALEXANDRE B BARRETO" userId="734048d45b8f99b5" providerId="LiveId" clId="{BEB4DA7C-72AD-45E3-98F8-159D3024B597}" dt="2022-10-05T20:31:40.011" v="34" actId="47"/>
        <pc:sldMkLst>
          <pc:docMk/>
          <pc:sldMk cId="1890618285" sldId="432"/>
        </pc:sldMkLst>
      </pc:sldChg>
      <pc:sldChg chg="modSp mod">
        <pc:chgData name="ALEXANDRE B BARRETO" userId="734048d45b8f99b5" providerId="LiveId" clId="{BEB4DA7C-72AD-45E3-98F8-159D3024B597}" dt="2022-10-05T20:32:52.649" v="48" actId="20577"/>
        <pc:sldMkLst>
          <pc:docMk/>
          <pc:sldMk cId="3284723916" sldId="433"/>
        </pc:sldMkLst>
        <pc:spChg chg="mod">
          <ac:chgData name="ALEXANDRE B BARRETO" userId="734048d45b8f99b5" providerId="LiveId" clId="{BEB4DA7C-72AD-45E3-98F8-159D3024B597}" dt="2022-10-05T20:32:52.649" v="48" actId="20577"/>
          <ac:spMkLst>
            <pc:docMk/>
            <pc:sldMk cId="3284723916" sldId="433"/>
            <ac:spMk id="3" creationId="{D991161B-732E-4BA7-8EC6-451573E9EA05}"/>
          </ac:spMkLst>
        </pc:spChg>
      </pc:sldChg>
      <pc:sldChg chg="ord">
        <pc:chgData name="ALEXANDRE B BARRETO" userId="734048d45b8f99b5" providerId="LiveId" clId="{BEB4DA7C-72AD-45E3-98F8-159D3024B597}" dt="2022-10-05T20:41:30.938" v="142"/>
        <pc:sldMkLst>
          <pc:docMk/>
          <pc:sldMk cId="1150050071" sldId="436"/>
        </pc:sldMkLst>
      </pc:sldChg>
      <pc:sldChg chg="addSp delSp modSp mod ord">
        <pc:chgData name="ALEXANDRE B BARRETO" userId="734048d45b8f99b5" providerId="LiveId" clId="{BEB4DA7C-72AD-45E3-98F8-159D3024B597}" dt="2022-10-05T20:42:01.230" v="152" actId="14100"/>
        <pc:sldMkLst>
          <pc:docMk/>
          <pc:sldMk cId="3036414733" sldId="437"/>
        </pc:sldMkLst>
        <pc:spChg chg="del">
          <ac:chgData name="ALEXANDRE B BARRETO" userId="734048d45b8f99b5" providerId="LiveId" clId="{BEB4DA7C-72AD-45E3-98F8-159D3024B597}" dt="2022-10-05T20:41:49.834" v="147" actId="478"/>
          <ac:spMkLst>
            <pc:docMk/>
            <pc:sldMk cId="3036414733" sldId="437"/>
            <ac:spMk id="2" creationId="{87F35DDB-6AE0-4ECC-BFC0-0E95A7AD233C}"/>
          </ac:spMkLst>
        </pc:spChg>
        <pc:spChg chg="add del mod">
          <ac:chgData name="ALEXANDRE B BARRETO" userId="734048d45b8f99b5" providerId="LiveId" clId="{BEB4DA7C-72AD-45E3-98F8-159D3024B597}" dt="2022-10-05T20:41:52.207" v="148" actId="478"/>
          <ac:spMkLst>
            <pc:docMk/>
            <pc:sldMk cId="3036414733" sldId="437"/>
            <ac:spMk id="4" creationId="{A667834E-07AD-618E-ADAA-10F08842EFEE}"/>
          </ac:spMkLst>
        </pc:spChg>
        <pc:picChg chg="mod">
          <ac:chgData name="ALEXANDRE B BARRETO" userId="734048d45b8f99b5" providerId="LiveId" clId="{BEB4DA7C-72AD-45E3-98F8-159D3024B597}" dt="2022-10-05T20:42:01.230" v="152" actId="14100"/>
          <ac:picMkLst>
            <pc:docMk/>
            <pc:sldMk cId="3036414733" sldId="437"/>
            <ac:picMk id="4098" creationId="{F4AE1332-5E55-4C0A-8662-6D6B314670F6}"/>
          </ac:picMkLst>
        </pc:picChg>
      </pc:sldChg>
      <pc:sldChg chg="del">
        <pc:chgData name="ALEXANDRE B BARRETO" userId="734048d45b8f99b5" providerId="LiveId" clId="{BEB4DA7C-72AD-45E3-98F8-159D3024B597}" dt="2022-10-05T20:43:45.559" v="165" actId="47"/>
        <pc:sldMkLst>
          <pc:docMk/>
          <pc:sldMk cId="3126261964" sldId="446"/>
        </pc:sldMkLst>
      </pc:sldChg>
      <pc:sldChg chg="del">
        <pc:chgData name="ALEXANDRE B BARRETO" userId="734048d45b8f99b5" providerId="LiveId" clId="{BEB4DA7C-72AD-45E3-98F8-159D3024B597}" dt="2022-10-05T20:43:45.864" v="166" actId="47"/>
        <pc:sldMkLst>
          <pc:docMk/>
          <pc:sldMk cId="813838492" sldId="447"/>
        </pc:sldMkLst>
      </pc:sldChg>
      <pc:sldChg chg="del">
        <pc:chgData name="ALEXANDRE B BARRETO" userId="734048d45b8f99b5" providerId="LiveId" clId="{BEB4DA7C-72AD-45E3-98F8-159D3024B597}" dt="2022-10-05T20:43:46.180" v="167" actId="47"/>
        <pc:sldMkLst>
          <pc:docMk/>
          <pc:sldMk cId="2448141148" sldId="448"/>
        </pc:sldMkLst>
      </pc:sldChg>
      <pc:sldChg chg="del">
        <pc:chgData name="ALEXANDRE B BARRETO" userId="734048d45b8f99b5" providerId="LiveId" clId="{BEB4DA7C-72AD-45E3-98F8-159D3024B597}" dt="2022-10-05T20:43:46.617" v="168" actId="47"/>
        <pc:sldMkLst>
          <pc:docMk/>
          <pc:sldMk cId="4126699543" sldId="449"/>
        </pc:sldMkLst>
      </pc:sldChg>
      <pc:sldChg chg="del">
        <pc:chgData name="ALEXANDRE B BARRETO" userId="734048d45b8f99b5" providerId="LiveId" clId="{BEB4DA7C-72AD-45E3-98F8-159D3024B597}" dt="2022-10-05T20:43:47.341" v="169" actId="47"/>
        <pc:sldMkLst>
          <pc:docMk/>
          <pc:sldMk cId="2386573656" sldId="450"/>
        </pc:sldMkLst>
      </pc:sldChg>
      <pc:sldChg chg="del">
        <pc:chgData name="ALEXANDRE B BARRETO" userId="734048d45b8f99b5" providerId="LiveId" clId="{BEB4DA7C-72AD-45E3-98F8-159D3024B597}" dt="2022-10-05T20:43:48.317" v="170" actId="47"/>
        <pc:sldMkLst>
          <pc:docMk/>
          <pc:sldMk cId="3388260112" sldId="451"/>
        </pc:sldMkLst>
      </pc:sldChg>
      <pc:sldChg chg="modSp add ord">
        <pc:chgData name="ALEXANDRE B BARRETO" userId="734048d45b8f99b5" providerId="LiveId" clId="{BEB4DA7C-72AD-45E3-98F8-159D3024B597}" dt="2022-10-05T20:32:43.469" v="46"/>
        <pc:sldMkLst>
          <pc:docMk/>
          <pc:sldMk cId="332809337" sldId="452"/>
        </pc:sldMkLst>
        <pc:spChg chg="mod">
          <ac:chgData name="ALEXANDRE B BARRETO" userId="734048d45b8f99b5" providerId="LiveId" clId="{BEB4DA7C-72AD-45E3-98F8-159D3024B597}" dt="2022-10-05T20:32:43.469" v="46"/>
          <ac:spMkLst>
            <pc:docMk/>
            <pc:sldMk cId="332809337" sldId="452"/>
            <ac:spMk id="2" creationId="{66EE9DA1-3745-48A9-8029-DE7992C1AAB6}"/>
          </ac:spMkLst>
        </pc:spChg>
      </pc:sldChg>
      <pc:sldChg chg="addSp delSp modSp add mod ord modAnim">
        <pc:chgData name="ALEXANDRE B BARRETO" userId="734048d45b8f99b5" providerId="LiveId" clId="{BEB4DA7C-72AD-45E3-98F8-159D3024B597}" dt="2022-10-05T20:37:12.016" v="95"/>
        <pc:sldMkLst>
          <pc:docMk/>
          <pc:sldMk cId="649978677" sldId="453"/>
        </pc:sldMkLst>
        <pc:spChg chg="mod">
          <ac:chgData name="ALEXANDRE B BARRETO" userId="734048d45b8f99b5" providerId="LiveId" clId="{BEB4DA7C-72AD-45E3-98F8-159D3024B597}" dt="2022-10-05T20:35:46.261" v="67" actId="20577"/>
          <ac:spMkLst>
            <pc:docMk/>
            <pc:sldMk cId="649978677" sldId="453"/>
            <ac:spMk id="2" creationId="{74153C44-9E92-431F-AF1F-B91E425E3DD7}"/>
          </ac:spMkLst>
        </pc:spChg>
        <pc:spChg chg="mod">
          <ac:chgData name="ALEXANDRE B BARRETO" userId="734048d45b8f99b5" providerId="LiveId" clId="{BEB4DA7C-72AD-45E3-98F8-159D3024B597}" dt="2022-10-05T20:36:56.592" v="91" actId="27636"/>
          <ac:spMkLst>
            <pc:docMk/>
            <pc:sldMk cId="649978677" sldId="453"/>
            <ac:spMk id="3" creationId="{79D93A6B-52EB-4558-956A-8D109BE36901}"/>
          </ac:spMkLst>
        </pc:spChg>
        <pc:spChg chg="add del mod">
          <ac:chgData name="ALEXANDRE B BARRETO" userId="734048d45b8f99b5" providerId="LiveId" clId="{BEB4DA7C-72AD-45E3-98F8-159D3024B597}" dt="2022-10-05T20:36:41.558" v="84" actId="478"/>
          <ac:spMkLst>
            <pc:docMk/>
            <pc:sldMk cId="649978677" sldId="453"/>
            <ac:spMk id="4" creationId="{688DFF5B-B2C2-26ED-318A-BE5C1B87FD72}"/>
          </ac:spMkLst>
        </pc:spChg>
        <pc:spChg chg="add mod">
          <ac:chgData name="ALEXANDRE B BARRETO" userId="734048d45b8f99b5" providerId="LiveId" clId="{BEB4DA7C-72AD-45E3-98F8-159D3024B597}" dt="2022-10-05T20:36:50.241" v="87" actId="207"/>
          <ac:spMkLst>
            <pc:docMk/>
            <pc:sldMk cId="649978677" sldId="453"/>
            <ac:spMk id="5" creationId="{1C7F5557-9799-0430-174B-10B57A625B24}"/>
          </ac:spMkLst>
        </pc:spChg>
      </pc:sldChg>
      <pc:sldChg chg="addSp delSp modSp add mod">
        <pc:chgData name="ALEXANDRE B BARRETO" userId="734048d45b8f99b5" providerId="LiveId" clId="{BEB4DA7C-72AD-45E3-98F8-159D3024B597}" dt="2022-10-05T20:41:34.863" v="145" actId="20577"/>
        <pc:sldMkLst>
          <pc:docMk/>
          <pc:sldMk cId="208629867" sldId="454"/>
        </pc:sldMkLst>
        <pc:spChg chg="mod">
          <ac:chgData name="ALEXANDRE B BARRETO" userId="734048d45b8f99b5" providerId="LiveId" clId="{BEB4DA7C-72AD-45E3-98F8-159D3024B597}" dt="2022-10-05T20:41:34.863" v="145" actId="20577"/>
          <ac:spMkLst>
            <pc:docMk/>
            <pc:sldMk cId="208629867" sldId="454"/>
            <ac:spMk id="2" creationId="{74153C44-9E92-431F-AF1F-B91E425E3DD7}"/>
          </ac:spMkLst>
        </pc:spChg>
        <pc:spChg chg="mod">
          <ac:chgData name="ALEXANDRE B BARRETO" userId="734048d45b8f99b5" providerId="LiveId" clId="{BEB4DA7C-72AD-45E3-98F8-159D3024B597}" dt="2022-10-05T20:40:55.426" v="136" actId="113"/>
          <ac:spMkLst>
            <pc:docMk/>
            <pc:sldMk cId="208629867" sldId="454"/>
            <ac:spMk id="3" creationId="{79D93A6B-52EB-4558-956A-8D109BE36901}"/>
          </ac:spMkLst>
        </pc:spChg>
        <pc:picChg chg="add mod">
          <ac:chgData name="ALEXANDRE B BARRETO" userId="734048d45b8f99b5" providerId="LiveId" clId="{BEB4DA7C-72AD-45E3-98F8-159D3024B597}" dt="2022-10-05T20:41:06.823" v="139" actId="1076"/>
          <ac:picMkLst>
            <pc:docMk/>
            <pc:sldMk cId="208629867" sldId="454"/>
            <ac:picMk id="4" creationId="{A4415874-1EAC-038B-2FEA-F10B504C8196}"/>
          </ac:picMkLst>
        </pc:picChg>
        <pc:picChg chg="add mod">
          <ac:chgData name="ALEXANDRE B BARRETO" userId="734048d45b8f99b5" providerId="LiveId" clId="{BEB4DA7C-72AD-45E3-98F8-159D3024B597}" dt="2022-10-05T20:41:08.246" v="140" actId="1076"/>
          <ac:picMkLst>
            <pc:docMk/>
            <pc:sldMk cId="208629867" sldId="454"/>
            <ac:picMk id="5" creationId="{6DDB0EBC-786B-8B3C-6B4B-A656060126B9}"/>
          </ac:picMkLst>
        </pc:picChg>
        <pc:picChg chg="del">
          <ac:chgData name="ALEXANDRE B BARRETO" userId="734048d45b8f99b5" providerId="LiveId" clId="{BEB4DA7C-72AD-45E3-98F8-159D3024B597}" dt="2022-10-05T20:38:46.562" v="96" actId="478"/>
          <ac:picMkLst>
            <pc:docMk/>
            <pc:sldMk cId="208629867" sldId="454"/>
            <ac:picMk id="1026" creationId="{7620BD65-A10E-4741-880C-B846EA4C2AA1}"/>
          </ac:picMkLst>
        </pc:picChg>
      </pc:sldChg>
      <pc:sldChg chg="addSp delSp modSp add del">
        <pc:chgData name="ALEXANDRE B BARRETO" userId="734048d45b8f99b5" providerId="LiveId" clId="{BEB4DA7C-72AD-45E3-98F8-159D3024B597}" dt="2022-10-05T20:42:26.627" v="155" actId="47"/>
        <pc:sldMkLst>
          <pc:docMk/>
          <pc:sldMk cId="2950900992" sldId="455"/>
        </pc:sldMkLst>
        <pc:spChg chg="del">
          <ac:chgData name="ALEXANDRE B BARRETO" userId="734048d45b8f99b5" providerId="LiveId" clId="{BEB4DA7C-72AD-45E3-98F8-159D3024B597}" dt="2022-10-05T20:42:06.771" v="153" actId="478"/>
          <ac:spMkLst>
            <pc:docMk/>
            <pc:sldMk cId="2950900992" sldId="455"/>
            <ac:spMk id="2" creationId="{87F35DDB-6AE0-4ECC-BFC0-0E95A7AD233C}"/>
          </ac:spMkLst>
        </pc:spChg>
        <pc:spChg chg="add mod">
          <ac:chgData name="ALEXANDRE B BARRETO" userId="734048d45b8f99b5" providerId="LiveId" clId="{BEB4DA7C-72AD-45E3-98F8-159D3024B597}" dt="2022-10-05T20:42:06.771" v="153" actId="478"/>
          <ac:spMkLst>
            <pc:docMk/>
            <pc:sldMk cId="2950900992" sldId="455"/>
            <ac:spMk id="3" creationId="{59FE4AAA-C6A1-BF88-E4F4-53D8A939EC3C}"/>
          </ac:spMkLst>
        </pc:spChg>
        <pc:picChg chg="del">
          <ac:chgData name="ALEXANDRE B BARRETO" userId="734048d45b8f99b5" providerId="LiveId" clId="{BEB4DA7C-72AD-45E3-98F8-159D3024B597}" dt="2022-10-05T20:42:06.771" v="153" actId="478"/>
          <ac:picMkLst>
            <pc:docMk/>
            <pc:sldMk cId="2950900992" sldId="455"/>
            <ac:picMk id="4098" creationId="{F4AE1332-5E55-4C0A-8662-6D6B314670F6}"/>
          </ac:picMkLst>
        </pc:picChg>
      </pc:sldChg>
      <pc:sldChg chg="modSp mod">
        <pc:chgData name="ALEXANDRE B BARRETO" userId="734048d45b8f99b5" providerId="LiveId" clId="{BEB4DA7C-72AD-45E3-98F8-159D3024B597}" dt="2022-10-05T20:42:24.279" v="154" actId="27636"/>
        <pc:sldMkLst>
          <pc:docMk/>
          <pc:sldMk cId="3867702440" sldId="703"/>
        </pc:sldMkLst>
        <pc:spChg chg="mod">
          <ac:chgData name="ALEXANDRE B BARRETO" userId="734048d45b8f99b5" providerId="LiveId" clId="{BEB4DA7C-72AD-45E3-98F8-159D3024B597}" dt="2022-10-05T20:42:24.279" v="154" actId="27636"/>
          <ac:spMkLst>
            <pc:docMk/>
            <pc:sldMk cId="3867702440" sldId="703"/>
            <ac:spMk id="3" creationId="{B1A3C0D1-8461-4EC8-9AAE-67E145FEFF16}"/>
          </ac:spMkLst>
        </pc:spChg>
      </pc:sldChg>
      <pc:sldChg chg="modSp add mod ord">
        <pc:chgData name="ALEXANDRE B BARRETO" userId="734048d45b8f99b5" providerId="LiveId" clId="{BEB4DA7C-72AD-45E3-98F8-159D3024B597}" dt="2022-10-05T20:43:11.816" v="163"/>
        <pc:sldMkLst>
          <pc:docMk/>
          <pc:sldMk cId="446738860" sldId="704"/>
        </pc:sldMkLst>
        <pc:spChg chg="mod">
          <ac:chgData name="ALEXANDRE B BARRETO" userId="734048d45b8f99b5" providerId="LiveId" clId="{BEB4DA7C-72AD-45E3-98F8-159D3024B597}" dt="2022-10-05T20:43:11.816" v="163"/>
          <ac:spMkLst>
            <pc:docMk/>
            <pc:sldMk cId="446738860" sldId="704"/>
            <ac:spMk id="2" creationId="{66EE9DA1-3745-48A9-8029-DE7992C1AAB6}"/>
          </ac:spMkLst>
        </pc:spChg>
      </pc:sldChg>
      <pc:sldChg chg="modSp">
        <pc:chgData name="ALEXANDRE B BARRETO" userId="734048d45b8f99b5" providerId="LiveId" clId="{BEB4DA7C-72AD-45E3-98F8-159D3024B597}" dt="2022-10-05T20:43:30.236" v="164"/>
        <pc:sldMkLst>
          <pc:docMk/>
          <pc:sldMk cId="2332397143" sldId="705"/>
        </pc:sldMkLst>
        <pc:spChg chg="mod">
          <ac:chgData name="ALEXANDRE B BARRETO" userId="734048d45b8f99b5" providerId="LiveId" clId="{BEB4DA7C-72AD-45E3-98F8-159D3024B597}" dt="2022-10-05T20:43:30.236" v="164"/>
          <ac:spMkLst>
            <pc:docMk/>
            <pc:sldMk cId="2332397143" sldId="705"/>
            <ac:spMk id="2" creationId="{66EE9DA1-3745-48A9-8029-DE7992C1AAB6}"/>
          </ac:spMkLst>
        </pc:spChg>
      </pc:sldChg>
      <pc:sldChg chg="add ord">
        <pc:chgData name="ALEXANDRE B BARRETO" userId="734048d45b8f99b5" providerId="LiveId" clId="{BEB4DA7C-72AD-45E3-98F8-159D3024B597}" dt="2022-10-05T20:44:02.118" v="174"/>
        <pc:sldMkLst>
          <pc:docMk/>
          <pc:sldMk cId="3221358799" sldId="7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https://medium.com/@rinu.gour123/4-major-iot-protocols-mqtt-coap-amqp-dds-46016897c3e9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https://medium.com/@rinu.gour123/4-major-iot-protocols-mqtt-coap-amqp-dds-46016897c3e9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1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‹#›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8002367" y="5973026"/>
            <a:ext cx="3351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i="1">
                <a:solidFill>
                  <a:srgbClr val="002060"/>
                </a:solidFill>
              </a:rPr>
              <a:t>TC1004B_Implementación de internet de las cosas</a:t>
            </a:r>
            <a:endParaRPr lang="en-US" sz="1400" b="1" i="1" u="none">
              <a:solidFill>
                <a:srgbClr val="002060"/>
              </a:solidFill>
              <a:latin typeface="Abadi" panose="020B06040201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>
                <a:solidFill>
                  <a:srgbClr val="002060"/>
                </a:solidFill>
                <a:latin typeface="Abadi" panose="020B0604020104020204" pitchFamily="34" charset="0"/>
              </a:rPr>
              <a:t>Alexandre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54108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ANW3m7UgWs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0" y="4441390"/>
            <a:ext cx="6945845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Unit 6.5 Data transfer protocols used by IoT</a:t>
            </a:r>
            <a:endParaRPr lang="en-US" sz="4000" b="1" u="sng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linha Programadora / Diogo Pé on Twitter: &amp;quot;TCP x UDP de forma bem  didática… &amp;quot;">
            <a:extLst>
              <a:ext uri="{FF2B5EF4-FFF2-40B4-BE49-F238E27FC236}">
                <a16:creationId xmlns:a16="http://schemas.microsoft.com/office/drawing/2014/main" id="{F4AE1332-5E55-4C0A-8662-6D6B31467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1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54E2A-5E6B-49AF-91FF-EA66DBD6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8" y="247611"/>
            <a:ext cx="10515600" cy="645275"/>
          </a:xfrm>
        </p:spPr>
        <p:txBody>
          <a:bodyPr>
            <a:normAutofit fontScale="90000"/>
          </a:bodyPr>
          <a:lstStyle/>
          <a:p>
            <a:r>
              <a:rPr lang="en-US" sz="6000"/>
              <a:t>TCP X UDP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3C0D1-8461-4EC8-9AAE-67E145FE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5" y="1129552"/>
            <a:ext cx="4648200" cy="4916245"/>
          </a:xfrm>
        </p:spPr>
        <p:txBody>
          <a:bodyPr>
            <a:normAutofit fontScale="70000" lnSpcReduction="20000"/>
          </a:bodyPr>
          <a:lstStyle/>
          <a:p>
            <a:r>
              <a:rPr lang="en-US" sz="3600" b="1"/>
              <a:t>TCP: </a:t>
            </a:r>
            <a:r>
              <a:rPr lang="en-US" sz="3600"/>
              <a:t>connection-oriented protocol</a:t>
            </a:r>
          </a:p>
          <a:p>
            <a:pPr lvl="1">
              <a:lnSpc>
                <a:spcPct val="100000"/>
              </a:lnSpc>
            </a:pPr>
            <a:r>
              <a:rPr lang="en-US" sz="3200"/>
              <a:t>Path setup before data is sent</a:t>
            </a:r>
          </a:p>
          <a:p>
            <a:pPr lvl="1">
              <a:lnSpc>
                <a:spcPct val="100000"/>
              </a:lnSpc>
            </a:pPr>
            <a:r>
              <a:rPr lang="en-US" sz="3200"/>
              <a:t>Data need not have addressed. The circuit number is sufficient.</a:t>
            </a:r>
          </a:p>
          <a:p>
            <a:pPr lvl="1">
              <a:lnSpc>
                <a:spcPct val="100000"/>
              </a:lnSpc>
            </a:pPr>
            <a:r>
              <a:rPr lang="en-US" sz="3200"/>
              <a:t>Ex: Telephone System</a:t>
            </a:r>
          </a:p>
          <a:p>
            <a:pPr marL="0" indent="0">
              <a:buNone/>
            </a:pPr>
            <a:endParaRPr lang="en-US" sz="3600"/>
          </a:p>
          <a:p>
            <a:r>
              <a:rPr lang="en-US" sz="3600" b="1"/>
              <a:t>UDP: </a:t>
            </a:r>
            <a:r>
              <a:rPr lang="en-US" sz="3600"/>
              <a:t>connection-less protocol </a:t>
            </a:r>
          </a:p>
          <a:p>
            <a:pPr lvl="1">
              <a:lnSpc>
                <a:spcPct val="100000"/>
              </a:lnSpc>
            </a:pPr>
            <a:r>
              <a:rPr lang="en-US" sz="3200"/>
              <a:t>Complete address on each packet</a:t>
            </a:r>
          </a:p>
          <a:p>
            <a:pPr lvl="1">
              <a:lnSpc>
                <a:spcPct val="100000"/>
              </a:lnSpc>
            </a:pPr>
            <a:r>
              <a:rPr lang="en-US" sz="3200"/>
              <a:t>The address decides the next hop at each router.</a:t>
            </a:r>
          </a:p>
          <a:p>
            <a:pPr lvl="1">
              <a:lnSpc>
                <a:spcPct val="100000"/>
              </a:lnSpc>
            </a:pPr>
            <a:r>
              <a:rPr lang="en-US" sz="3200"/>
              <a:t>Ex: Postal System.</a:t>
            </a:r>
            <a:endParaRPr lang="en-US" sz="3600"/>
          </a:p>
        </p:txBody>
      </p:sp>
      <p:pic>
        <p:nvPicPr>
          <p:cNvPr id="4098" name="Picture 2" descr="TCP vs. UDP - Developer Help">
            <a:extLst>
              <a:ext uri="{FF2B5EF4-FFF2-40B4-BE49-F238E27FC236}">
                <a16:creationId xmlns:a16="http://schemas.microsoft.com/office/drawing/2014/main" id="{4CBFC1A5-DA1E-4063-9600-2A3255A3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102" y="1044553"/>
            <a:ext cx="7006815" cy="431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0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2076-7ADE-414E-8E22-FB4B5E973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54" y="2103548"/>
            <a:ext cx="10515600" cy="1325563"/>
          </a:xfrm>
        </p:spPr>
        <p:txBody>
          <a:bodyPr/>
          <a:lstStyle/>
          <a:p>
            <a:r>
              <a:rPr lang="en-US"/>
              <a:t>IoT Protocols</a:t>
            </a:r>
          </a:p>
        </p:txBody>
      </p:sp>
      <p:pic>
        <p:nvPicPr>
          <p:cNvPr id="2050" name="Picture 2" descr="IoT and Communication Protocols - Nohau">
            <a:extLst>
              <a:ext uri="{FF2B5EF4-FFF2-40B4-BE49-F238E27FC236}">
                <a16:creationId xmlns:a16="http://schemas.microsoft.com/office/drawing/2014/main" id="{F57BFB69-EEA2-430D-A50D-A76F5ABC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51" y="203217"/>
            <a:ext cx="6965794" cy="520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C18168-7163-44EB-9742-91518D8ACCAA}"/>
              </a:ext>
            </a:extLst>
          </p:cNvPr>
          <p:cNvSpPr/>
          <p:nvPr/>
        </p:nvSpPr>
        <p:spPr>
          <a:xfrm>
            <a:off x="5127550" y="192826"/>
            <a:ext cx="6965793" cy="1784830"/>
          </a:xfrm>
          <a:custGeom>
            <a:avLst/>
            <a:gdLst>
              <a:gd name="connsiteX0" fmla="*/ 0 w 6965793"/>
              <a:gd name="connsiteY0" fmla="*/ 297478 h 1784830"/>
              <a:gd name="connsiteX1" fmla="*/ 297478 w 6965793"/>
              <a:gd name="connsiteY1" fmla="*/ 0 h 1784830"/>
              <a:gd name="connsiteX2" fmla="*/ 685520 w 6965793"/>
              <a:gd name="connsiteY2" fmla="*/ 0 h 1784830"/>
              <a:gd name="connsiteX3" fmla="*/ 1073562 w 6965793"/>
              <a:gd name="connsiteY3" fmla="*/ 0 h 1784830"/>
              <a:gd name="connsiteX4" fmla="*/ 1780146 w 6965793"/>
              <a:gd name="connsiteY4" fmla="*/ 0 h 1784830"/>
              <a:gd name="connsiteX5" fmla="*/ 2359313 w 6965793"/>
              <a:gd name="connsiteY5" fmla="*/ 0 h 1784830"/>
              <a:gd name="connsiteX6" fmla="*/ 2874771 w 6965793"/>
              <a:gd name="connsiteY6" fmla="*/ 0 h 1784830"/>
              <a:gd name="connsiteX7" fmla="*/ 3453938 w 6965793"/>
              <a:gd name="connsiteY7" fmla="*/ 0 h 1784830"/>
              <a:gd name="connsiteX8" fmla="*/ 4160522 w 6965793"/>
              <a:gd name="connsiteY8" fmla="*/ 0 h 1784830"/>
              <a:gd name="connsiteX9" fmla="*/ 4867106 w 6965793"/>
              <a:gd name="connsiteY9" fmla="*/ 0 h 1784830"/>
              <a:gd name="connsiteX10" fmla="*/ 5382564 w 6965793"/>
              <a:gd name="connsiteY10" fmla="*/ 0 h 1784830"/>
              <a:gd name="connsiteX11" fmla="*/ 5834315 w 6965793"/>
              <a:gd name="connsiteY11" fmla="*/ 0 h 1784830"/>
              <a:gd name="connsiteX12" fmla="*/ 6668315 w 6965793"/>
              <a:gd name="connsiteY12" fmla="*/ 0 h 1784830"/>
              <a:gd name="connsiteX13" fmla="*/ 6965793 w 6965793"/>
              <a:gd name="connsiteY13" fmla="*/ 297478 h 1784830"/>
              <a:gd name="connsiteX14" fmla="*/ 6965793 w 6965793"/>
              <a:gd name="connsiteY14" fmla="*/ 856719 h 1784830"/>
              <a:gd name="connsiteX15" fmla="*/ 6965793 w 6965793"/>
              <a:gd name="connsiteY15" fmla="*/ 1487352 h 1784830"/>
              <a:gd name="connsiteX16" fmla="*/ 6668315 w 6965793"/>
              <a:gd name="connsiteY16" fmla="*/ 1784830 h 1784830"/>
              <a:gd name="connsiteX17" fmla="*/ 6089148 w 6965793"/>
              <a:gd name="connsiteY17" fmla="*/ 1784830 h 1784830"/>
              <a:gd name="connsiteX18" fmla="*/ 5509981 w 6965793"/>
              <a:gd name="connsiteY18" fmla="*/ 1784830 h 1784830"/>
              <a:gd name="connsiteX19" fmla="*/ 5121939 w 6965793"/>
              <a:gd name="connsiteY19" fmla="*/ 1784830 h 1784830"/>
              <a:gd name="connsiteX20" fmla="*/ 4542772 w 6965793"/>
              <a:gd name="connsiteY20" fmla="*/ 1784830 h 1784830"/>
              <a:gd name="connsiteX21" fmla="*/ 4091022 w 6965793"/>
              <a:gd name="connsiteY21" fmla="*/ 1784830 h 1784830"/>
              <a:gd name="connsiteX22" fmla="*/ 3511855 w 6965793"/>
              <a:gd name="connsiteY22" fmla="*/ 1784830 h 1784830"/>
              <a:gd name="connsiteX23" fmla="*/ 2932688 w 6965793"/>
              <a:gd name="connsiteY23" fmla="*/ 1784830 h 1784830"/>
              <a:gd name="connsiteX24" fmla="*/ 2417229 w 6965793"/>
              <a:gd name="connsiteY24" fmla="*/ 1784830 h 1784830"/>
              <a:gd name="connsiteX25" fmla="*/ 1965479 w 6965793"/>
              <a:gd name="connsiteY25" fmla="*/ 1784830 h 1784830"/>
              <a:gd name="connsiteX26" fmla="*/ 1258895 w 6965793"/>
              <a:gd name="connsiteY26" fmla="*/ 1784830 h 1784830"/>
              <a:gd name="connsiteX27" fmla="*/ 297478 w 6965793"/>
              <a:gd name="connsiteY27" fmla="*/ 1784830 h 1784830"/>
              <a:gd name="connsiteX28" fmla="*/ 0 w 6965793"/>
              <a:gd name="connsiteY28" fmla="*/ 1487352 h 1784830"/>
              <a:gd name="connsiteX29" fmla="*/ 0 w 6965793"/>
              <a:gd name="connsiteY29" fmla="*/ 892415 h 1784830"/>
              <a:gd name="connsiteX30" fmla="*/ 0 w 6965793"/>
              <a:gd name="connsiteY30" fmla="*/ 297478 h 178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965793" h="1784830" extrusionOk="0">
                <a:moveTo>
                  <a:pt x="0" y="297478"/>
                </a:moveTo>
                <a:cubicBezTo>
                  <a:pt x="-22906" y="103054"/>
                  <a:pt x="102341" y="-33208"/>
                  <a:pt x="297478" y="0"/>
                </a:cubicBezTo>
                <a:cubicBezTo>
                  <a:pt x="473563" y="-40786"/>
                  <a:pt x="591378" y="8379"/>
                  <a:pt x="685520" y="0"/>
                </a:cubicBezTo>
                <a:cubicBezTo>
                  <a:pt x="779662" y="-8379"/>
                  <a:pt x="939295" y="38761"/>
                  <a:pt x="1073562" y="0"/>
                </a:cubicBezTo>
                <a:cubicBezTo>
                  <a:pt x="1207829" y="-38761"/>
                  <a:pt x="1596091" y="58429"/>
                  <a:pt x="1780146" y="0"/>
                </a:cubicBezTo>
                <a:cubicBezTo>
                  <a:pt x="1964201" y="-58429"/>
                  <a:pt x="2092308" y="58384"/>
                  <a:pt x="2359313" y="0"/>
                </a:cubicBezTo>
                <a:cubicBezTo>
                  <a:pt x="2626318" y="-58384"/>
                  <a:pt x="2700330" y="30376"/>
                  <a:pt x="2874771" y="0"/>
                </a:cubicBezTo>
                <a:cubicBezTo>
                  <a:pt x="3049212" y="-30376"/>
                  <a:pt x="3212131" y="4227"/>
                  <a:pt x="3453938" y="0"/>
                </a:cubicBezTo>
                <a:cubicBezTo>
                  <a:pt x="3695745" y="-4227"/>
                  <a:pt x="3922555" y="28604"/>
                  <a:pt x="4160522" y="0"/>
                </a:cubicBezTo>
                <a:cubicBezTo>
                  <a:pt x="4398489" y="-28604"/>
                  <a:pt x="4570774" y="35983"/>
                  <a:pt x="4867106" y="0"/>
                </a:cubicBezTo>
                <a:cubicBezTo>
                  <a:pt x="5163438" y="-35983"/>
                  <a:pt x="5254579" y="44679"/>
                  <a:pt x="5382564" y="0"/>
                </a:cubicBezTo>
                <a:cubicBezTo>
                  <a:pt x="5510549" y="-44679"/>
                  <a:pt x="5647876" y="9331"/>
                  <a:pt x="5834315" y="0"/>
                </a:cubicBezTo>
                <a:cubicBezTo>
                  <a:pt x="6020754" y="-9331"/>
                  <a:pt x="6490313" y="64391"/>
                  <a:pt x="6668315" y="0"/>
                </a:cubicBezTo>
                <a:cubicBezTo>
                  <a:pt x="6834436" y="20237"/>
                  <a:pt x="7000956" y="120406"/>
                  <a:pt x="6965793" y="297478"/>
                </a:cubicBezTo>
                <a:cubicBezTo>
                  <a:pt x="6983715" y="543322"/>
                  <a:pt x="6945036" y="733578"/>
                  <a:pt x="6965793" y="856719"/>
                </a:cubicBezTo>
                <a:cubicBezTo>
                  <a:pt x="6986550" y="979860"/>
                  <a:pt x="6924587" y="1204853"/>
                  <a:pt x="6965793" y="1487352"/>
                </a:cubicBezTo>
                <a:cubicBezTo>
                  <a:pt x="6969653" y="1653184"/>
                  <a:pt x="6849607" y="1775497"/>
                  <a:pt x="6668315" y="1784830"/>
                </a:cubicBezTo>
                <a:cubicBezTo>
                  <a:pt x="6430543" y="1797200"/>
                  <a:pt x="6296298" y="1728724"/>
                  <a:pt x="6089148" y="1784830"/>
                </a:cubicBezTo>
                <a:cubicBezTo>
                  <a:pt x="5881998" y="1840936"/>
                  <a:pt x="5792201" y="1724937"/>
                  <a:pt x="5509981" y="1784830"/>
                </a:cubicBezTo>
                <a:cubicBezTo>
                  <a:pt x="5227761" y="1844723"/>
                  <a:pt x="5232285" y="1774755"/>
                  <a:pt x="5121939" y="1784830"/>
                </a:cubicBezTo>
                <a:cubicBezTo>
                  <a:pt x="5011593" y="1794905"/>
                  <a:pt x="4802177" y="1764073"/>
                  <a:pt x="4542772" y="1784830"/>
                </a:cubicBezTo>
                <a:cubicBezTo>
                  <a:pt x="4283367" y="1805587"/>
                  <a:pt x="4244672" y="1758104"/>
                  <a:pt x="4091022" y="1784830"/>
                </a:cubicBezTo>
                <a:cubicBezTo>
                  <a:pt x="3937372" y="1811556"/>
                  <a:pt x="3648291" y="1769215"/>
                  <a:pt x="3511855" y="1784830"/>
                </a:cubicBezTo>
                <a:cubicBezTo>
                  <a:pt x="3375419" y="1800445"/>
                  <a:pt x="3107848" y="1765266"/>
                  <a:pt x="2932688" y="1784830"/>
                </a:cubicBezTo>
                <a:cubicBezTo>
                  <a:pt x="2757528" y="1804394"/>
                  <a:pt x="2575290" y="1751488"/>
                  <a:pt x="2417229" y="1784830"/>
                </a:cubicBezTo>
                <a:cubicBezTo>
                  <a:pt x="2259168" y="1818172"/>
                  <a:pt x="2132321" y="1756135"/>
                  <a:pt x="1965479" y="1784830"/>
                </a:cubicBezTo>
                <a:cubicBezTo>
                  <a:pt x="1798637" y="1813525"/>
                  <a:pt x="1578273" y="1779039"/>
                  <a:pt x="1258895" y="1784830"/>
                </a:cubicBezTo>
                <a:cubicBezTo>
                  <a:pt x="939517" y="1790621"/>
                  <a:pt x="701320" y="1676496"/>
                  <a:pt x="297478" y="1784830"/>
                </a:cubicBezTo>
                <a:cubicBezTo>
                  <a:pt x="153925" y="1806861"/>
                  <a:pt x="2109" y="1655596"/>
                  <a:pt x="0" y="1487352"/>
                </a:cubicBezTo>
                <a:cubicBezTo>
                  <a:pt x="-69106" y="1198042"/>
                  <a:pt x="36679" y="1076292"/>
                  <a:pt x="0" y="892415"/>
                </a:cubicBezTo>
                <a:cubicBezTo>
                  <a:pt x="-36679" y="708538"/>
                  <a:pt x="3596" y="449424"/>
                  <a:pt x="0" y="297478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09884832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1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22076-7ADE-414E-8E22-FB4B5E973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54" y="2103548"/>
            <a:ext cx="10515600" cy="1325563"/>
          </a:xfrm>
        </p:spPr>
        <p:txBody>
          <a:bodyPr/>
          <a:lstStyle/>
          <a:p>
            <a:r>
              <a:rPr lang="en-US"/>
              <a:t>IoT Protocols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9D39CD-AF00-43E7-BDAE-E3EAF0208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t="4406" r="15240" b="4051"/>
          <a:stretch/>
        </p:blipFill>
        <p:spPr bwMode="auto">
          <a:xfrm>
            <a:off x="4761612" y="393406"/>
            <a:ext cx="6917444" cy="495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1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é IoT? - dataRain - Entenda o que significa &amp;quot;Internet das Coisas&amp;quot;">
            <a:extLst>
              <a:ext uri="{FF2B5EF4-FFF2-40B4-BE49-F238E27FC236}">
                <a16:creationId xmlns:a16="http://schemas.microsoft.com/office/drawing/2014/main" id="{39EA95CF-5C0E-4076-B833-AC54BD765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8234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EE9DA1-3745-48A9-8029-DE7992C1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Constrained Application Protocol (CoAP)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0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5DDB-6AE0-4ECC-BFC0-0E95A7AD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Constrained Application Protocol (CoAP)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91161B-732E-4BA7-8EC6-451573E9E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911"/>
            <a:ext cx="7655442" cy="362560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3200"/>
              <a:t>CoAP is an internet utility protocol for </a:t>
            </a:r>
            <a:r>
              <a:rPr lang="en-US" sz="3200" b="1"/>
              <a:t>restricted gadgets</a:t>
            </a:r>
            <a:r>
              <a:rPr lang="en-US" sz="3200"/>
              <a:t>. </a:t>
            </a:r>
          </a:p>
          <a:p>
            <a:pPr algn="just"/>
            <a:r>
              <a:rPr lang="en-US" sz="3200"/>
              <a:t>This protocol is particularly designed for IoT systems primarily </a:t>
            </a:r>
            <a:r>
              <a:rPr lang="en-US" sz="3200" b="1"/>
              <a:t>based on HTTP protocols</a:t>
            </a:r>
            <a:r>
              <a:rPr lang="en-US" sz="3200"/>
              <a:t>.</a:t>
            </a:r>
          </a:p>
          <a:p>
            <a:pPr algn="just"/>
            <a:r>
              <a:rPr lang="en-US" sz="3200"/>
              <a:t>CoAP makes use of the </a:t>
            </a:r>
            <a:r>
              <a:rPr lang="en-US" sz="3200" b="1"/>
              <a:t>UDP protocol for lightweight</a:t>
            </a:r>
            <a:r>
              <a:rPr lang="en-US" sz="3200"/>
              <a:t> implementation, and </a:t>
            </a:r>
            <a:r>
              <a:rPr lang="en-US" sz="3200" b="1"/>
              <a:t>RESTful architecture</a:t>
            </a:r>
            <a:r>
              <a:rPr lang="en-US" sz="3200"/>
              <a:t>, which may be very just like the HTTP protocol. </a:t>
            </a:r>
          </a:p>
        </p:txBody>
      </p:sp>
      <p:pic>
        <p:nvPicPr>
          <p:cNvPr id="1028" name="Picture 4" descr="Pervasive Computing - What You Need To Know: Constrained Application  Protocol (CoAP)">
            <a:extLst>
              <a:ext uri="{FF2B5EF4-FFF2-40B4-BE49-F238E27FC236}">
                <a16:creationId xmlns:a16="http://schemas.microsoft.com/office/drawing/2014/main" id="{ADA874B5-90F2-4A23-8191-3C317EC2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157" y="2477155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72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5DDB-6AE0-4ECC-BFC0-0E95A7A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62034"/>
            <a:ext cx="10515600" cy="1325563"/>
          </a:xfrm>
        </p:spPr>
        <p:txBody>
          <a:bodyPr/>
          <a:lstStyle/>
          <a:p>
            <a:r>
              <a:rPr lang="en-US"/>
              <a:t>RESTful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01C534-4107-4EB1-A716-568439AC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8233"/>
            <a:ext cx="10515600" cy="2844162"/>
          </a:xfrm>
        </p:spPr>
        <p:txBody>
          <a:bodyPr>
            <a:normAutofit/>
          </a:bodyPr>
          <a:lstStyle/>
          <a:p>
            <a:pPr algn="just"/>
            <a:r>
              <a:rPr lang="en-US"/>
              <a:t>REST is an acronym for </a:t>
            </a:r>
            <a:r>
              <a:rPr lang="en-US" err="1"/>
              <a:t>REpresentational</a:t>
            </a:r>
            <a:r>
              <a:rPr lang="en-US"/>
              <a:t> State Transfer and an architectural style for distributed hypermedia systems. </a:t>
            </a:r>
          </a:p>
          <a:p>
            <a:pPr algn="just"/>
            <a:r>
              <a:rPr lang="en-US"/>
              <a:t>REST is an </a:t>
            </a:r>
            <a:r>
              <a:rPr lang="en-US" b="1"/>
              <a:t>architectural style</a:t>
            </a:r>
            <a:r>
              <a:rPr lang="en-US"/>
              <a:t>, or design pattern, for APIs.</a:t>
            </a:r>
          </a:p>
          <a:p>
            <a:pPr algn="just"/>
            <a:r>
              <a:rPr lang="en-US"/>
              <a:t>REST resource representations shall be </a:t>
            </a:r>
            <a:r>
              <a:rPr lang="en-US" b="1"/>
              <a:t>self-descriptive</a:t>
            </a:r>
            <a:r>
              <a:rPr lang="en-US"/>
              <a:t>: the client does not need to know if a resource is an employee or a device. It should act based on the media type associated with the resource.</a:t>
            </a:r>
          </a:p>
        </p:txBody>
      </p:sp>
      <p:pic>
        <p:nvPicPr>
          <p:cNvPr id="2052" name="Picture 4" descr="What is a RESTful API (REST API) and How Does it Work | NamespaceIT">
            <a:extLst>
              <a:ext uri="{FF2B5EF4-FFF2-40B4-BE49-F238E27FC236}">
                <a16:creationId xmlns:a16="http://schemas.microsoft.com/office/drawing/2014/main" id="{F4263B52-AA74-4807-A754-E9A126BB3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1"/>
          <a:stretch/>
        </p:blipFill>
        <p:spPr bwMode="auto">
          <a:xfrm>
            <a:off x="2592571" y="4202834"/>
            <a:ext cx="6794205" cy="165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6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5DDB-6AE0-4ECC-BFC0-0E95A7A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18" y="187990"/>
            <a:ext cx="10515600" cy="1325563"/>
          </a:xfrm>
        </p:spPr>
        <p:txBody>
          <a:bodyPr/>
          <a:lstStyle/>
          <a:p>
            <a:r>
              <a:rPr lang="en-US"/>
              <a:t>Constrained Application Protocol (CoAP)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C8618-12FF-4BBA-894C-9E529DDE3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1456772"/>
            <a:ext cx="922972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2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é IoT? - dataRain - Entenda o que significa &amp;quot;Internet das Coisas&amp;quot;">
            <a:extLst>
              <a:ext uri="{FF2B5EF4-FFF2-40B4-BE49-F238E27FC236}">
                <a16:creationId xmlns:a16="http://schemas.microsoft.com/office/drawing/2014/main" id="{39EA95CF-5C0E-4076-B833-AC54BD765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8234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EE9DA1-3745-48A9-8029-DE7992C1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6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Message</a:t>
            </a:r>
            <a:r>
              <a:rPr lang="pt-BR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pt-BR" sz="36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Queue</a:t>
            </a:r>
            <a:r>
              <a:rPr lang="pt-BR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pt-BR" sz="36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Telemetry</a:t>
            </a:r>
            <a:r>
              <a:rPr lang="pt-BR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pt-BR" sz="36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Transport</a:t>
            </a:r>
            <a:r>
              <a:rPr lang="pt-BR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pt-BR" sz="36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Protocol</a:t>
            </a:r>
            <a:r>
              <a:rPr lang="pt-BR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(MQTT)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5DDB-6AE0-4ECC-BFC0-0E95A7AD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Message</a:t>
            </a:r>
            <a:r>
              <a:rPr lang="pt-BR"/>
              <a:t> </a:t>
            </a:r>
            <a:r>
              <a:rPr lang="pt-BR" err="1"/>
              <a:t>Queue</a:t>
            </a:r>
            <a:r>
              <a:rPr lang="pt-BR"/>
              <a:t> </a:t>
            </a:r>
            <a:r>
              <a:rPr lang="pt-BR" err="1"/>
              <a:t>Telemetry</a:t>
            </a:r>
            <a:r>
              <a:rPr lang="pt-BR"/>
              <a:t> </a:t>
            </a:r>
            <a:r>
              <a:rPr lang="pt-BR" err="1"/>
              <a:t>Transport</a:t>
            </a:r>
            <a:r>
              <a:rPr lang="pt-BR"/>
              <a:t> </a:t>
            </a:r>
            <a:r>
              <a:rPr lang="pt-BR" err="1"/>
              <a:t>Protocol</a:t>
            </a:r>
            <a:r>
              <a:rPr lang="pt-BR"/>
              <a:t> (MQTT)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91161B-732E-4BA7-8EC6-451573E9E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911"/>
            <a:ext cx="7655442" cy="3625606"/>
          </a:xfrm>
        </p:spPr>
        <p:txBody>
          <a:bodyPr>
            <a:normAutofit/>
          </a:bodyPr>
          <a:lstStyle/>
          <a:p>
            <a:pPr algn="just"/>
            <a:r>
              <a:rPr lang="en-US" sz="3200"/>
              <a:t>MQTT (MQ Telemetry Transport) is a lightweight messaging protocol designed for high-latency, low-bandwidth, and unreliable networks. </a:t>
            </a:r>
          </a:p>
          <a:p>
            <a:pPr algn="just"/>
            <a:r>
              <a:rPr lang="en-US" sz="3200"/>
              <a:t>It consumes very little power on the device it’s running on. </a:t>
            </a:r>
          </a:p>
        </p:txBody>
      </p:sp>
      <p:pic>
        <p:nvPicPr>
          <p:cNvPr id="6146" name="Picture 2" descr="Automação residencial: MQTT | Gabriel RF">
            <a:extLst>
              <a:ext uri="{FF2B5EF4-FFF2-40B4-BE49-F238E27FC236}">
                <a16:creationId xmlns:a16="http://schemas.microsoft.com/office/drawing/2014/main" id="{2A96A609-F931-45FB-9BBA-664BA61E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06" y="2363972"/>
            <a:ext cx="23145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7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1AA49-0079-426D-B52F-C82355D6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157055"/>
            <a:ext cx="10515600" cy="1107302"/>
          </a:xfrm>
        </p:spPr>
        <p:txBody>
          <a:bodyPr>
            <a:normAutofit/>
          </a:bodyPr>
          <a:lstStyle/>
          <a:p>
            <a:r>
              <a:rPr lang="en-US" sz="4800"/>
              <a:t>Unit Goal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C4080B-972B-4940-9CBD-673D4C00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184" y="1527212"/>
            <a:ext cx="7589416" cy="380357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3600"/>
              <a:t>This unit aims to introduce the main protocols used in IoT.</a:t>
            </a:r>
          </a:p>
        </p:txBody>
      </p:sp>
      <p:pic>
        <p:nvPicPr>
          <p:cNvPr id="1026" name="Picture 2" descr="Financial Goal Planner SIP Calculator:Successful Tomorrow - InvestOnline.in">
            <a:extLst>
              <a:ext uri="{FF2B5EF4-FFF2-40B4-BE49-F238E27FC236}">
                <a16:creationId xmlns:a16="http://schemas.microsoft.com/office/drawing/2014/main" id="{59B26020-8AE8-4712-8C00-18D38B10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349" y="19054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972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5DDB-6AE0-4ECC-BFC0-0E95A7AD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Message</a:t>
            </a:r>
            <a:r>
              <a:rPr lang="pt-BR"/>
              <a:t> </a:t>
            </a:r>
            <a:r>
              <a:rPr lang="pt-BR" err="1"/>
              <a:t>Queue</a:t>
            </a:r>
            <a:r>
              <a:rPr lang="pt-BR"/>
              <a:t> </a:t>
            </a:r>
            <a:r>
              <a:rPr lang="pt-BR" err="1"/>
              <a:t>Telemetry</a:t>
            </a:r>
            <a:r>
              <a:rPr lang="pt-BR"/>
              <a:t> </a:t>
            </a:r>
            <a:r>
              <a:rPr lang="pt-BR" err="1"/>
              <a:t>Transport</a:t>
            </a:r>
            <a:r>
              <a:rPr lang="pt-BR"/>
              <a:t> </a:t>
            </a:r>
            <a:r>
              <a:rPr lang="pt-BR" err="1"/>
              <a:t>Protocol</a:t>
            </a:r>
            <a:r>
              <a:rPr lang="pt-BR"/>
              <a:t> (MQTT)</a:t>
            </a:r>
            <a:endParaRPr lang="en-US"/>
          </a:p>
        </p:txBody>
      </p:sp>
      <p:pic>
        <p:nvPicPr>
          <p:cNvPr id="7174" name="Picture 6" descr="MQTT protocol">
            <a:extLst>
              <a:ext uri="{FF2B5EF4-FFF2-40B4-BE49-F238E27FC236}">
                <a16:creationId xmlns:a16="http://schemas.microsoft.com/office/drawing/2014/main" id="{58F9D5F2-36A9-4B03-B0EB-40A67703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42" y="3429000"/>
            <a:ext cx="5029200" cy="78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QTT protocol">
            <a:extLst>
              <a:ext uri="{FF2B5EF4-FFF2-40B4-BE49-F238E27FC236}">
                <a16:creationId xmlns:a16="http://schemas.microsoft.com/office/drawing/2014/main" id="{4433E5EE-D0FC-4FA5-BFE5-A49ED2BFF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58" y="2112445"/>
            <a:ext cx="47625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143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5DDB-6AE0-4ECC-BFC0-0E95A7A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" y="216269"/>
            <a:ext cx="12106940" cy="963945"/>
          </a:xfrm>
        </p:spPr>
        <p:txBody>
          <a:bodyPr>
            <a:normAutofit/>
          </a:bodyPr>
          <a:lstStyle/>
          <a:p>
            <a:r>
              <a:rPr lang="pt-BR" sz="4000"/>
              <a:t>MQTT </a:t>
            </a:r>
            <a:r>
              <a:rPr lang="pt-BR" sz="4000" err="1"/>
              <a:t>Features</a:t>
            </a:r>
            <a:endParaRPr lang="en-US" sz="40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D4E98B-8618-4A7C-96C9-DC9F81B0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388"/>
            <a:ext cx="10515600" cy="444068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b="1"/>
              <a:t>Quality of Service Levels: </a:t>
            </a:r>
            <a:r>
              <a:rPr lang="en-US"/>
              <a:t>A Quality of Service (QoS) level is simply an agreement between the sender and receiver of a message that guarantees the deliverability of said message.</a:t>
            </a:r>
          </a:p>
          <a:p>
            <a:pPr algn="just">
              <a:lnSpc>
                <a:spcPct val="120000"/>
              </a:lnSpc>
            </a:pPr>
            <a:r>
              <a:rPr lang="en-US" b="1"/>
              <a:t>Persistent Sessions</a:t>
            </a:r>
          </a:p>
          <a:p>
            <a:pPr algn="just">
              <a:lnSpc>
                <a:spcPct val="120000"/>
              </a:lnSpc>
            </a:pPr>
            <a:r>
              <a:rPr lang="en-US" b="1"/>
              <a:t>Last Will: </a:t>
            </a:r>
            <a:r>
              <a:rPr lang="en-US"/>
              <a:t>A "last will" message is automatically sent to the MQTT broker if the client ungracefully disconnects. This allows the broker to easily and efficiently notify the other clients when one disconnects.</a:t>
            </a:r>
          </a:p>
          <a:p>
            <a:pPr algn="just">
              <a:lnSpc>
                <a:spcPct val="120000"/>
              </a:lnSpc>
            </a:pPr>
            <a:r>
              <a:rPr lang="en-US"/>
              <a:t>Works well over </a:t>
            </a:r>
            <a:r>
              <a:rPr lang="en-US" b="1"/>
              <a:t>unreliable networks</a:t>
            </a:r>
          </a:p>
        </p:txBody>
      </p:sp>
    </p:spTree>
    <p:extLst>
      <p:ext uri="{BB962C8B-B14F-4D97-AF65-F5344CB8AC3E}">
        <p14:creationId xmlns:p14="http://schemas.microsoft.com/office/powerpoint/2010/main" val="4039989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5DDB-6AE0-4ECC-BFC0-0E95A7A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" y="216269"/>
            <a:ext cx="12106940" cy="963945"/>
          </a:xfrm>
        </p:spPr>
        <p:txBody>
          <a:bodyPr>
            <a:normAutofit fontScale="90000"/>
          </a:bodyPr>
          <a:lstStyle/>
          <a:p>
            <a:r>
              <a:rPr lang="en-US" sz="4000"/>
              <a:t>Advanced Message Queuing Protocol (AMQP)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D4E98B-8618-4A7C-96C9-DC9F81B0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063"/>
            <a:ext cx="6455735" cy="393722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/>
              <a:t>The defining features of AMQP are </a:t>
            </a:r>
            <a:r>
              <a:rPr lang="en-US" b="1"/>
              <a:t>message orientation</a:t>
            </a:r>
            <a:r>
              <a:rPr lang="en-US"/>
              <a:t>, </a:t>
            </a:r>
            <a:r>
              <a:rPr lang="en-US" b="1"/>
              <a:t>queuing</a:t>
            </a:r>
            <a:r>
              <a:rPr lang="en-US"/>
              <a:t>, </a:t>
            </a:r>
            <a:r>
              <a:rPr lang="en-US" b="1"/>
              <a:t>routing</a:t>
            </a:r>
            <a:r>
              <a:rPr lang="en-US"/>
              <a:t> (</a:t>
            </a:r>
            <a:r>
              <a:rPr lang="en-US" b="1"/>
              <a:t>point-to-point</a:t>
            </a:r>
            <a:r>
              <a:rPr lang="en-US"/>
              <a:t> and </a:t>
            </a:r>
            <a:r>
              <a:rPr lang="en-US" b="1"/>
              <a:t>publish-and-subscribe</a:t>
            </a:r>
            <a:r>
              <a:rPr lang="en-US"/>
              <a:t>), </a:t>
            </a:r>
            <a:r>
              <a:rPr lang="en-US" b="1"/>
              <a:t>reliability</a:t>
            </a:r>
            <a:r>
              <a:rPr lang="en-US"/>
              <a:t> and </a:t>
            </a:r>
            <a:r>
              <a:rPr lang="en-US" b="1"/>
              <a:t>security</a:t>
            </a:r>
            <a:r>
              <a:rPr lang="en-US"/>
              <a:t>.</a:t>
            </a:r>
          </a:p>
          <a:p>
            <a:pPr algn="just">
              <a:lnSpc>
                <a:spcPct val="120000"/>
              </a:lnSpc>
            </a:pPr>
            <a:r>
              <a:rPr lang="en-US"/>
              <a:t>The AMQP consists of a hard and fast of components that route and save messages within a </a:t>
            </a:r>
            <a:r>
              <a:rPr lang="en-US" b="1"/>
              <a:t>broker carrier</a:t>
            </a:r>
            <a:r>
              <a:rPr lang="en-US"/>
              <a:t>, with a set of policies for wiring the components together. </a:t>
            </a:r>
          </a:p>
        </p:txBody>
      </p:sp>
      <p:pic>
        <p:nvPicPr>
          <p:cNvPr id="9220" name="Picture 4" descr="AMQP: Advanced Message Queuing Protocol | Cleo">
            <a:extLst>
              <a:ext uri="{FF2B5EF4-FFF2-40B4-BE49-F238E27FC236}">
                <a16:creationId xmlns:a16="http://schemas.microsoft.com/office/drawing/2014/main" id="{A618B672-F1C3-49E0-97C6-AF0824EC5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2641636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05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é IoT? - dataRain - Entenda o que significa &amp;quot;Internet das Coisas&amp;quot;">
            <a:extLst>
              <a:ext uri="{FF2B5EF4-FFF2-40B4-BE49-F238E27FC236}">
                <a16:creationId xmlns:a16="http://schemas.microsoft.com/office/drawing/2014/main" id="{39EA95CF-5C0E-4076-B833-AC54BD765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8234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EE9DA1-3745-48A9-8029-DE7992C1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Advanced Message Queuing Protocol (AMQP)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39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5DDB-6AE0-4ECC-BFC0-0E95A7A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" y="216269"/>
            <a:ext cx="12106940" cy="963945"/>
          </a:xfrm>
        </p:spPr>
        <p:txBody>
          <a:bodyPr>
            <a:normAutofit fontScale="90000"/>
          </a:bodyPr>
          <a:lstStyle/>
          <a:p>
            <a:r>
              <a:rPr lang="en-US" sz="4000"/>
              <a:t>Advanced Message Queuing Protocol (AMQP)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F1134E-EB39-46B2-9CC5-892DE541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62" y="1285875"/>
            <a:ext cx="92487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355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E870B-C0A7-4A04-84A1-CF1D02E9D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9" y="2103437"/>
            <a:ext cx="10196623" cy="1325563"/>
          </a:xfrm>
        </p:spPr>
        <p:txBody>
          <a:bodyPr/>
          <a:lstStyle/>
          <a:p>
            <a:r>
              <a:rPr lang="en-US"/>
              <a:t>MQTT, CoAP, AMQP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C516EB-AB4F-4749-BD5B-48F8DEAA5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6"/>
          <a:stretch/>
        </p:blipFill>
        <p:spPr>
          <a:xfrm>
            <a:off x="6069459" y="0"/>
            <a:ext cx="6122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E870B-C0A7-4A04-84A1-CF1D02E9D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6" y="128499"/>
            <a:ext cx="10196623" cy="1325563"/>
          </a:xfrm>
        </p:spPr>
        <p:txBody>
          <a:bodyPr/>
          <a:lstStyle/>
          <a:p>
            <a:r>
              <a:rPr lang="en-US"/>
              <a:t>MQTT, CoAP, AMQP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6A5ECF-CB3A-4F03-99E5-B331D7BA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23" y="1436304"/>
            <a:ext cx="10213754" cy="39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0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0" y="4441390"/>
            <a:ext cx="6945845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Unit 6.5 Data transfer protocols used by IoT</a:t>
            </a:r>
            <a:endParaRPr lang="en-US" sz="4000" b="1" u="sng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5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é IoT? - dataRain - Entenda o que significa &amp;quot;Internet das Coisas&amp;quot;">
            <a:extLst>
              <a:ext uri="{FF2B5EF4-FFF2-40B4-BE49-F238E27FC236}">
                <a16:creationId xmlns:a16="http://schemas.microsoft.com/office/drawing/2014/main" id="{39EA95CF-5C0E-4076-B833-AC54BD765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8234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EE9DA1-3745-48A9-8029-DE7992C1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IoT Protocols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3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119D2-D0B2-4278-8757-611463BC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3" y="216271"/>
            <a:ext cx="10515600" cy="719396"/>
          </a:xfrm>
        </p:spPr>
        <p:txBody>
          <a:bodyPr/>
          <a:lstStyle/>
          <a:p>
            <a:r>
              <a:rPr lang="en-US"/>
              <a:t>What is a Protocol?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66D4DA-0820-45ED-80DB-94786D289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16" y="1007728"/>
            <a:ext cx="6126126" cy="4861443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/>
              <a:t>A communication protocol is a </a:t>
            </a:r>
            <a:r>
              <a:rPr lang="en-US" b="1"/>
              <a:t>system of rules that allows two or more entities</a:t>
            </a:r>
            <a:r>
              <a:rPr lang="en-US"/>
              <a:t> of a communications system to </a:t>
            </a:r>
            <a:r>
              <a:rPr lang="en-US" b="1"/>
              <a:t>transmit information</a:t>
            </a:r>
            <a:r>
              <a:rPr lang="en-US"/>
              <a:t> via any kind of variation of a physical quantity.</a:t>
            </a:r>
          </a:p>
          <a:p>
            <a:pPr algn="just">
              <a:lnSpc>
                <a:spcPct val="120000"/>
              </a:lnSpc>
            </a:pPr>
            <a:r>
              <a:rPr lang="en-US"/>
              <a:t>The protocol defines the rules, syntax, semantics and synchronization of communication and possible error recovery methods. </a:t>
            </a:r>
          </a:p>
        </p:txBody>
      </p:sp>
      <p:pic>
        <p:nvPicPr>
          <p:cNvPr id="2050" name="Picture 2" descr="What is a protocol?">
            <a:extLst>
              <a:ext uri="{FF2B5EF4-FFF2-40B4-BE49-F238E27FC236}">
                <a16:creationId xmlns:a16="http://schemas.microsoft.com/office/drawing/2014/main" id="{0BB53E27-491E-4706-9403-1CE423F51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470" y="2166676"/>
            <a:ext cx="5212392" cy="209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38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53C44-9E92-431F-AF1F-B91E425E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2" y="0"/>
            <a:ext cx="10515600" cy="1325563"/>
          </a:xfrm>
        </p:spPr>
        <p:txBody>
          <a:bodyPr/>
          <a:lstStyle/>
          <a:p>
            <a:r>
              <a:rPr lang="en-US"/>
              <a:t>OSI Model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D93A6B-52EB-4558-956A-8D109BE36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16" y="1254642"/>
            <a:ext cx="6772939" cy="434871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en-US" sz="3200"/>
              <a:t>The OSI Model (Open Systems Interconnection Model) is a conceptual framework used to describe the functions of a networking system.</a:t>
            </a:r>
          </a:p>
          <a:p>
            <a:pPr algn="just">
              <a:lnSpc>
                <a:spcPct val="100000"/>
              </a:lnSpc>
            </a:pPr>
            <a:r>
              <a:rPr lang="en-US" sz="3200"/>
              <a:t>The OSI model characterizes computing functions into a universal set of rules and requirements in order to support interoperability between different products and software.</a:t>
            </a:r>
          </a:p>
        </p:txBody>
      </p:sp>
      <p:pic>
        <p:nvPicPr>
          <p:cNvPr id="1026" name="Picture 2" descr="OSI Model Reference Guide (With Examples)">
            <a:extLst>
              <a:ext uri="{FF2B5EF4-FFF2-40B4-BE49-F238E27FC236}">
                <a16:creationId xmlns:a16="http://schemas.microsoft.com/office/drawing/2014/main" id="{7620BD65-A10E-4741-880C-B846EA4C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9" r="25228"/>
          <a:stretch/>
        </p:blipFill>
        <p:spPr bwMode="auto">
          <a:xfrm>
            <a:off x="7679362" y="196986"/>
            <a:ext cx="4333656" cy="548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6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53C44-9E92-431F-AF1F-B91E425E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2" y="0"/>
            <a:ext cx="10515600" cy="1325563"/>
          </a:xfrm>
        </p:spPr>
        <p:txBody>
          <a:bodyPr/>
          <a:lstStyle/>
          <a:p>
            <a:r>
              <a:rPr lang="en-US"/>
              <a:t>OSI Model</a:t>
            </a:r>
          </a:p>
        </p:txBody>
      </p:sp>
      <p:pic>
        <p:nvPicPr>
          <p:cNvPr id="5" name="Mídia Online 4" title="OSI Model Explained | Real World Example">
            <a:hlinkClick r:id="" action="ppaction://media"/>
            <a:extLst>
              <a:ext uri="{FF2B5EF4-FFF2-40B4-BE49-F238E27FC236}">
                <a16:creationId xmlns:a16="http://schemas.microsoft.com/office/drawing/2014/main" id="{928C6A8A-B7B9-4CE6-90FB-1DE50FE17F9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70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9AF8F1-F0C9-012A-5614-62E94D8643B3}"/>
              </a:ext>
            </a:extLst>
          </p:cNvPr>
          <p:cNvSpPr/>
          <p:nvPr/>
        </p:nvSpPr>
        <p:spPr>
          <a:xfrm>
            <a:off x="0" y="5912428"/>
            <a:ext cx="12192000" cy="8832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https://www.youtube.com/watch?v=LANW3m7UgWs</a:t>
            </a:r>
          </a:p>
        </p:txBody>
      </p:sp>
    </p:spTree>
    <p:extLst>
      <p:ext uri="{BB962C8B-B14F-4D97-AF65-F5344CB8AC3E}">
        <p14:creationId xmlns:p14="http://schemas.microsoft.com/office/powerpoint/2010/main" val="275001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53C44-9E92-431F-AF1F-B91E425E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2" y="0"/>
            <a:ext cx="10515600" cy="1325563"/>
          </a:xfrm>
        </p:spPr>
        <p:txBody>
          <a:bodyPr/>
          <a:lstStyle/>
          <a:p>
            <a:r>
              <a:rPr lang="en-US"/>
              <a:t>Transport Layer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D93A6B-52EB-4558-956A-8D109BE36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6" y="1386579"/>
            <a:ext cx="6073366" cy="420373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200"/>
              <a:t>responsible for logical communications between applications running on different hosts.</a:t>
            </a:r>
          </a:p>
          <a:p>
            <a:pPr algn="just">
              <a:lnSpc>
                <a:spcPct val="100000"/>
              </a:lnSpc>
            </a:pPr>
            <a:r>
              <a:rPr lang="en-US" sz="3200"/>
              <a:t>The link between the application layer and the lower layers that are responsible for network transmission.</a:t>
            </a:r>
          </a:p>
        </p:txBody>
      </p:sp>
      <p:pic>
        <p:nvPicPr>
          <p:cNvPr id="1026" name="Picture 2" descr="OSI Model Reference Guide (With Examples)">
            <a:extLst>
              <a:ext uri="{FF2B5EF4-FFF2-40B4-BE49-F238E27FC236}">
                <a16:creationId xmlns:a16="http://schemas.microsoft.com/office/drawing/2014/main" id="{7620BD65-A10E-4741-880C-B846EA4C2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9" r="25228"/>
          <a:stretch/>
        </p:blipFill>
        <p:spPr bwMode="auto">
          <a:xfrm>
            <a:off x="7679362" y="196986"/>
            <a:ext cx="4333656" cy="548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C7F5557-9799-0430-174B-10B57A625B24}"/>
              </a:ext>
            </a:extLst>
          </p:cNvPr>
          <p:cNvSpPr/>
          <p:nvPr/>
        </p:nvSpPr>
        <p:spPr>
          <a:xfrm>
            <a:off x="6993082" y="2962739"/>
            <a:ext cx="1194954" cy="6754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53C44-9E92-431F-AF1F-B91E425E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2" y="0"/>
            <a:ext cx="10515600" cy="1325563"/>
          </a:xfrm>
        </p:spPr>
        <p:txBody>
          <a:bodyPr/>
          <a:lstStyle/>
          <a:p>
            <a:r>
              <a:rPr lang="en-US"/>
              <a:t>TCP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D93A6B-52EB-4558-956A-8D109BE36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4" y="1528993"/>
            <a:ext cx="4084992" cy="3869806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3200"/>
              <a:t>Establishes a Session</a:t>
            </a:r>
          </a:p>
          <a:p>
            <a:pPr algn="just">
              <a:lnSpc>
                <a:spcPct val="100000"/>
              </a:lnSpc>
            </a:pPr>
            <a:r>
              <a:rPr lang="en-US" sz="3200"/>
              <a:t>Ensures Reliable Delivery</a:t>
            </a:r>
          </a:p>
          <a:p>
            <a:pPr algn="just">
              <a:lnSpc>
                <a:spcPct val="100000"/>
              </a:lnSpc>
            </a:pPr>
            <a:r>
              <a:rPr lang="en-US" sz="3200"/>
              <a:t>Provides Same-Order Delivery</a:t>
            </a:r>
          </a:p>
          <a:p>
            <a:pPr algn="just">
              <a:lnSpc>
                <a:spcPct val="100000"/>
              </a:lnSpc>
            </a:pPr>
            <a:r>
              <a:rPr lang="en-US" sz="3200"/>
              <a:t>Supports Flow Control</a:t>
            </a:r>
          </a:p>
        </p:txBody>
      </p:sp>
      <p:pic>
        <p:nvPicPr>
          <p:cNvPr id="4" name="Picture 2" descr="Part VI: TCP of 64 Network DO's and DON'Ts for Multi-Player Game Developers  - IT Hare on Soft.ware">
            <a:extLst>
              <a:ext uri="{FF2B5EF4-FFF2-40B4-BE49-F238E27FC236}">
                <a16:creationId xmlns:a16="http://schemas.microsoft.com/office/drawing/2014/main" id="{A4415874-1EAC-038B-2FEA-F10B504C8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6" b="28835"/>
          <a:stretch/>
        </p:blipFill>
        <p:spPr bwMode="auto">
          <a:xfrm>
            <a:off x="6603829" y="267008"/>
            <a:ext cx="4422575" cy="153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DB0EBC-786B-8B3C-6B4B-A6560601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12" y="2389400"/>
            <a:ext cx="5360738" cy="23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9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5DDB-6AE0-4ECC-BFC0-0E95A7A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9" y="62034"/>
            <a:ext cx="10515600" cy="1325563"/>
          </a:xfrm>
        </p:spPr>
        <p:txBody>
          <a:bodyPr/>
          <a:lstStyle/>
          <a:p>
            <a:r>
              <a:rPr lang="en-US"/>
              <a:t>UDP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01C534-4107-4EB1-A716-568439AC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93" y="1398146"/>
            <a:ext cx="5725632" cy="424774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200" b="1"/>
              <a:t>User Datagram Protocol (UDP/IP) </a:t>
            </a:r>
            <a:r>
              <a:rPr lang="en-US" sz="3200"/>
              <a:t>is a connectionless communication protocol located in the </a:t>
            </a:r>
            <a:r>
              <a:rPr lang="en-US" sz="3200" b="1"/>
              <a:t>transport OSI layer</a:t>
            </a:r>
            <a:r>
              <a:rPr lang="en-US" sz="3200"/>
              <a:t>.</a:t>
            </a:r>
          </a:p>
          <a:p>
            <a:pPr algn="just"/>
            <a:r>
              <a:rPr lang="en-US" sz="3200"/>
              <a:t>It performs better than TCP in environments where other layers can handle errors.</a:t>
            </a:r>
          </a:p>
          <a:p>
            <a:pPr algn="just"/>
            <a:r>
              <a:rPr lang="en-US" sz="3200"/>
              <a:t>Application Examples: VoIP, Multimedia,, Streaming, etc.</a:t>
            </a:r>
          </a:p>
        </p:txBody>
      </p:sp>
      <p:pic>
        <p:nvPicPr>
          <p:cNvPr id="3074" name="Picture 2" descr="ComputerScience: Compare and Contrast the advantages and disadvantages of  TCP - UDP">
            <a:extLst>
              <a:ext uri="{FF2B5EF4-FFF2-40B4-BE49-F238E27FC236}">
                <a16:creationId xmlns:a16="http://schemas.microsoft.com/office/drawing/2014/main" id="{6B2E984C-3755-447B-96BA-4457DE8E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832" y="1477352"/>
            <a:ext cx="47148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50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Unit 6.5 Data transfer protocols used by IoT</vt:lpstr>
      <vt:lpstr>Unit Goal</vt:lpstr>
      <vt:lpstr>IoT Protocols</vt:lpstr>
      <vt:lpstr>What is a Protocol?</vt:lpstr>
      <vt:lpstr>OSI Model</vt:lpstr>
      <vt:lpstr>OSI Model</vt:lpstr>
      <vt:lpstr>Transport Layer</vt:lpstr>
      <vt:lpstr>TCP</vt:lpstr>
      <vt:lpstr>UDP</vt:lpstr>
      <vt:lpstr>PowerPoint Presentation</vt:lpstr>
      <vt:lpstr>TCP X UDP</vt:lpstr>
      <vt:lpstr>IoT Protocols</vt:lpstr>
      <vt:lpstr>IoT Protocols</vt:lpstr>
      <vt:lpstr>Constrained Application Protocol (CoAP)</vt:lpstr>
      <vt:lpstr>Constrained Application Protocol (CoAP)</vt:lpstr>
      <vt:lpstr>RESTful</vt:lpstr>
      <vt:lpstr>Constrained Application Protocol (CoAP)</vt:lpstr>
      <vt:lpstr>Message Queue Telemetry Transport Protocol (MQTT)</vt:lpstr>
      <vt:lpstr>Message Queue Telemetry Transport Protocol (MQTT)</vt:lpstr>
      <vt:lpstr>Message Queue Telemetry Transport Protocol (MQTT)</vt:lpstr>
      <vt:lpstr>MQTT Features</vt:lpstr>
      <vt:lpstr>Advanced Message Queuing Protocol (AMQP)</vt:lpstr>
      <vt:lpstr>Advanced Message Queuing Protocol (AMQP)</vt:lpstr>
      <vt:lpstr>Advanced Message Queuing Protocol (AMQP)</vt:lpstr>
      <vt:lpstr>MQTT, CoAP, AMQP</vt:lpstr>
      <vt:lpstr>MQTT, CoAP, AMQP</vt:lpstr>
      <vt:lpstr>Unit 6.5 Data transfer protocols used by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revision>1</cp:revision>
  <dcterms:created xsi:type="dcterms:W3CDTF">2021-01-13T19:01:52Z</dcterms:created>
  <dcterms:modified xsi:type="dcterms:W3CDTF">2022-10-05T20:45:50Z</dcterms:modified>
</cp:coreProperties>
</file>